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856" autoAdjust="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ED0D39-F1BC-425E-AA09-2A30C21FA60C}" type="datetimeFigureOut">
              <a:rPr lang="tr-TR" smtClean="0"/>
              <a:t>26.08.2025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70C303-BF34-41E1-B506-4CBFA8E697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672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0C303-BF34-41E1-B506-4CBFA8E697A0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025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DF63E7-F623-E5A2-DD36-8BDC87D330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9738247-4D31-0560-A6EC-687E592CF6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D66D79-7AC5-FA86-0309-11990D969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6BBF2-AA86-4DEE-A4BE-3D4AEFE5224F}" type="datetimeFigureOut">
              <a:rPr lang="tr-TR" smtClean="0"/>
              <a:t>26.08.2025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80862A1-415D-F522-A0FB-C4AC4A44B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2948EA-C767-7AC6-78DA-8CA1D2B71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1768B-3995-4E83-9179-D8238A8522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9570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AED356-8C1F-6C50-FADE-4A35E990A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25D4C13-2E91-051C-8DB9-F1C40EB3A5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D6292D-6AB8-8B82-9C6B-F24B8D57D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6BBF2-AA86-4DEE-A4BE-3D4AEFE5224F}" type="datetimeFigureOut">
              <a:rPr lang="tr-TR" smtClean="0"/>
              <a:t>26.08.2025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D9990CE-B5A1-405A-5930-67DE1BF54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94A5AAA-10E5-CA7D-04B0-C50E75CB2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1768B-3995-4E83-9179-D8238A8522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615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9AB030B-710F-9B6E-8FF6-4CB938AF93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0487699-03DC-A473-F02C-C7D2A0A226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007464-8E67-208F-5388-D9103EC09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6BBF2-AA86-4DEE-A4BE-3D4AEFE5224F}" type="datetimeFigureOut">
              <a:rPr lang="tr-TR" smtClean="0"/>
              <a:t>26.08.2025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78BAD11-AD70-73BB-F7FB-18F2BDFE6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F955E13-00E3-0694-AE83-17DA7B487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1768B-3995-4E83-9179-D8238A8522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012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8983F9-2BE4-06D1-36D2-634111EF5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23308E-9045-6363-ED05-A7857112C3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255D55-8BFB-C1DC-A7C3-AC5309128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6BBF2-AA86-4DEE-A4BE-3D4AEFE5224F}" type="datetimeFigureOut">
              <a:rPr lang="tr-TR" smtClean="0"/>
              <a:t>26.08.2025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C7F91F8-0740-FA14-E33D-21364A9EE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48345D-F29D-16B9-BE2E-A9E9C3FBE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1768B-3995-4E83-9179-D8238A8522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251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5F055A-D33D-F462-8A49-A6FF090AF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784535D-8EDD-7B21-A037-51FD7C2C2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94DFD99-8561-BECE-F322-DAEDD3AFA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6BBF2-AA86-4DEE-A4BE-3D4AEFE5224F}" type="datetimeFigureOut">
              <a:rPr lang="tr-TR" smtClean="0"/>
              <a:t>26.08.2025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5B535C-98D1-20F9-BE6A-5DAEE38A8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C653CE7-8F8D-E96F-C7BD-79DE406AC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1768B-3995-4E83-9179-D8238A8522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496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D153EA-63D9-9233-DEA7-977DC8BDF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FC45A3-4AC9-076C-302C-0F0F2D4327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099270E-0BB4-125F-80FA-10F908A1B2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98BAAA6-4588-3F71-BBB7-8DF68C3C6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6BBF2-AA86-4DEE-A4BE-3D4AEFE5224F}" type="datetimeFigureOut">
              <a:rPr lang="tr-TR" smtClean="0"/>
              <a:t>26.08.2025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CF0406-C705-DBC8-3868-04FB6A56A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9841CAE-68D6-C5DF-AADE-D6908F1DA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1768B-3995-4E83-9179-D8238A8522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318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F4C4F4-EEF1-0C5D-067C-4B6F76762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A269332-833E-6268-D1DD-F1CBF42444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96394BA-7984-5833-C71E-62A13B58F2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9BAE120-3E39-1470-8D85-64A6B6D690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9428891-5DC6-2657-855C-B43DAC9C65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2970660-1741-10EF-73D8-F27F8616A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6BBF2-AA86-4DEE-A4BE-3D4AEFE5224F}" type="datetimeFigureOut">
              <a:rPr lang="tr-TR" smtClean="0"/>
              <a:t>26.08.2025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FD31236-2D80-4F5F-387F-978A1267F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A859A39-4591-A671-6DC9-F56B4DC2F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1768B-3995-4E83-9179-D8238A8522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817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2F9F3A-6969-4D09-0C5F-1646F173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A72CDF6-F362-9E99-AA8D-4BC1D5565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6BBF2-AA86-4DEE-A4BE-3D4AEFE5224F}" type="datetimeFigureOut">
              <a:rPr lang="tr-TR" smtClean="0"/>
              <a:t>26.08.2025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97848ED-E95E-78ED-E036-09F0DCC82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5A20CC7-9122-8BBA-576C-85993DE3E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1768B-3995-4E83-9179-D8238A8522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096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8CA4774-F457-273D-0063-B69C10E61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6BBF2-AA86-4DEE-A4BE-3D4AEFE5224F}" type="datetimeFigureOut">
              <a:rPr lang="tr-TR" smtClean="0"/>
              <a:t>26.08.2025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5712452-D63C-F6F1-8F07-2740C5CC1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2CC9633-4449-756D-4D1E-4ADCAF55B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1768B-3995-4E83-9179-D8238A8522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804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3A3CBD-6B12-8BF3-C2C3-5DA050BA7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F9662A-C8AD-F0FF-1192-59D139E4D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D533FF5-573B-723A-6DAD-F385D7BED6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2072621-426D-14C2-E99E-B6A3824B4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6BBF2-AA86-4DEE-A4BE-3D4AEFE5224F}" type="datetimeFigureOut">
              <a:rPr lang="tr-TR" smtClean="0"/>
              <a:t>26.08.2025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2E82C55-5308-AA5E-B588-0EECD39A6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18FAAAB-80EC-11FD-E56F-4054724EF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1768B-3995-4E83-9179-D8238A8522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893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22D7C6-5DC9-711A-6C4C-38FA3441E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DDDE29F-2EA2-A316-CF4B-A00CA7E6A5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ACEA8C0-4460-131C-D9BF-51056F962F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C7ADBB3-6B2C-F91F-F761-0C125C94B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6BBF2-AA86-4DEE-A4BE-3D4AEFE5224F}" type="datetimeFigureOut">
              <a:rPr lang="tr-TR" smtClean="0"/>
              <a:t>26.08.2025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A4629B6-1ECE-E7D7-65E7-20142AAF6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0B7A62E-B557-856D-BD1A-8039D0315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1768B-3995-4E83-9179-D8238A8522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7787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588FCF1-495F-9B28-84A4-F3C9FEE44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663D3D4-5032-00B1-4CC5-8D79942F1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3D32B06-994B-D93C-B4CA-D44497BFA0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16BBF2-AA86-4DEE-A4BE-3D4AEFE5224F}" type="datetimeFigureOut">
              <a:rPr lang="tr-TR" smtClean="0"/>
              <a:t>26.08.2025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76966A2-2872-8B0D-BA27-4E7A771DB6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3F49EC-542A-DFE9-BA6B-613CA60B99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11768B-3995-4E83-9179-D8238A8522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3563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3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BEA0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803F520-C177-1E29-0C06-ACD1F26CBF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GRAND WONNE HOTEL</a:t>
            </a:r>
          </a:p>
        </p:txBody>
      </p:sp>
      <p:pic>
        <p:nvPicPr>
          <p:cNvPr id="9" name="Resim 8" descr="metin, yazı tipi, logo, grafi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0F536120-665D-A961-4BD1-1B816B448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088503"/>
            <a:ext cx="7188199" cy="267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340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Resim 6" descr="dış mekan, gökyüzü, kara taşıtı, taşıt, araç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CF43F92-84E8-1C93-9926-123E9D3BE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5" name="Resim 4" descr="bina, kara taşıtı, taşıt, araç, dış mekan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6D18686-91AA-C261-C09E-B70F8C884F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982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İçerik Yer Tutucusu 10" descr="iç mekan, duvar, iç mekan tasarımı, otel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74CF8B0C-7A3D-F409-8220-5AD8EC78EA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19" y="512956"/>
            <a:ext cx="2916267" cy="2916044"/>
          </a:xfrm>
        </p:spPr>
      </p:pic>
      <p:pic>
        <p:nvPicPr>
          <p:cNvPr id="13" name="Resim 12" descr="iç mekan, duvar, iç mekan tasarımı, otel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EF8FD2ED-2A4F-CFEA-06F2-D771B31AE5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18" y="3526971"/>
            <a:ext cx="2916267" cy="3331028"/>
          </a:xfrm>
          <a:prstGeom prst="rect">
            <a:avLst/>
          </a:prstGeom>
        </p:spPr>
      </p:pic>
      <p:sp>
        <p:nvSpPr>
          <p:cNvPr id="15" name="Metin kutusu 14">
            <a:extLst>
              <a:ext uri="{FF2B5EF4-FFF2-40B4-BE49-F238E27FC236}">
                <a16:creationId xmlns:a16="http://schemas.microsoft.com/office/drawing/2014/main" id="{4E179852-1125-2BB8-1CA9-19B1F4691336}"/>
              </a:ext>
            </a:extLst>
          </p:cNvPr>
          <p:cNvSpPr txBox="1"/>
          <p:nvPr/>
        </p:nvSpPr>
        <p:spPr>
          <a:xfrm>
            <a:off x="3886200" y="1870159"/>
            <a:ext cx="6096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0" i="0" dirty="0">
                <a:solidFill>
                  <a:srgbClr val="333333"/>
                </a:solidFill>
                <a:effectLst/>
                <a:latin typeface="Montserrat" panose="00000500000000000000" pitchFamily="2" charset="-94"/>
              </a:rPr>
              <a:t>• LCD HD  TV (uydu yayını ve radyo kanallı)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0000500000000000000" pitchFamily="2" charset="-94"/>
              </a:rPr>
              <a:t>• Merkezi ısıtma - soğutma sistemi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0000500000000000000" pitchFamily="2" charset="-94"/>
              </a:rPr>
              <a:t>• Parke zemin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0000500000000000000" pitchFamily="2" charset="-94"/>
              </a:rPr>
              <a:t>• Banyo (duşakabin)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0000500000000000000" pitchFamily="2" charset="-94"/>
              </a:rPr>
              <a:t>• Buklet malzemeleri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0000500000000000000" pitchFamily="2" charset="-94"/>
              </a:rPr>
              <a:t>• Makyaj aynası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0000500000000000000" pitchFamily="2" charset="-94"/>
              </a:rPr>
              <a:t>• Saç kurutma makinesi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0000500000000000000" pitchFamily="2" charset="-94"/>
              </a:rPr>
              <a:t>• Elektrik 220 volt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0000500000000000000" pitchFamily="2" charset="-94"/>
              </a:rPr>
              <a:t>• Duman detektörü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0000500000000000000" pitchFamily="2" charset="-94"/>
              </a:rPr>
              <a:t>• Emanet kasa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0000500000000000000" pitchFamily="2" charset="-94"/>
              </a:rPr>
              <a:t>• Telefon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0000500000000000000" pitchFamily="2" charset="-94"/>
              </a:rPr>
              <a:t>• Sandalye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0000500000000000000" pitchFamily="2" charset="-94"/>
              </a:rPr>
              <a:t>• Kartlı kapı sistemi</a:t>
            </a:r>
            <a:endParaRPr lang="tr-TR" dirty="0"/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32F7FDE5-C0C5-54C0-46C4-E61395BAAB0B}"/>
              </a:ext>
            </a:extLst>
          </p:cNvPr>
          <p:cNvSpPr txBox="1"/>
          <p:nvPr/>
        </p:nvSpPr>
        <p:spPr>
          <a:xfrm>
            <a:off x="3973286" y="1217556"/>
            <a:ext cx="6096000" cy="496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tr-TR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STANDART ODA</a:t>
            </a:r>
          </a:p>
        </p:txBody>
      </p:sp>
    </p:spTree>
    <p:extLst>
      <p:ext uri="{BB962C8B-B14F-4D97-AF65-F5344CB8AC3E}">
        <p14:creationId xmlns:p14="http://schemas.microsoft.com/office/powerpoint/2010/main" val="1074577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iç mekan, duvar, iç mekan tasarımı, sahn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A72372E-33F5-E0D6-63A6-E97A4B1176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45" y="3777343"/>
            <a:ext cx="4581328" cy="2601686"/>
          </a:xfr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B0C6D19F-EFFD-FF7D-0A20-2417EC34C225}"/>
              </a:ext>
            </a:extLst>
          </p:cNvPr>
          <p:cNvSpPr txBox="1"/>
          <p:nvPr/>
        </p:nvSpPr>
        <p:spPr>
          <a:xfrm>
            <a:off x="5208454" y="1905453"/>
            <a:ext cx="6096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LCD HD </a:t>
            </a:r>
            <a:r>
              <a:rPr lang="tr-TR" b="0" i="0" dirty="0" err="1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Sattelite</a:t>
            </a: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 TV (uydu yayını ve radyo kanallı)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Merkezi ısıtma - soğutma sistemi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Banyo (duşakabin)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Buklet malzemeleri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Makyaj aynası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Saç kurutma makinesi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Elektrik 220 volt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Duman detektörü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Emanet kasa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Telefon 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Sandalye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Kartlı kapı sistemi</a:t>
            </a:r>
            <a:endParaRPr lang="tr-TR" dirty="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884690F9-E4E6-8DDE-EEED-A1DC660452E0}"/>
              </a:ext>
            </a:extLst>
          </p:cNvPr>
          <p:cNvSpPr txBox="1"/>
          <p:nvPr/>
        </p:nvSpPr>
        <p:spPr>
          <a:xfrm>
            <a:off x="5208454" y="1210119"/>
            <a:ext cx="6096000" cy="496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tr-TR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DELUXE ODA</a:t>
            </a:r>
          </a:p>
        </p:txBody>
      </p:sp>
      <p:pic>
        <p:nvPicPr>
          <p:cNvPr id="13" name="Resim 12" descr="iç mekan, duvar, iç mekan tasarımı, tabakalaşm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CE727E5-B777-1972-E495-98970DBEE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31" y="365125"/>
            <a:ext cx="4619542" cy="308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19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iç mekan, duvar, iç mekan tasarımı, yastı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471C945-C362-269B-E114-3262F78326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88" y="178421"/>
            <a:ext cx="3888014" cy="3017643"/>
          </a:xfrm>
        </p:spPr>
      </p:pic>
      <p:pic>
        <p:nvPicPr>
          <p:cNvPr id="7" name="Resim 6" descr="iç mekan, duvar, tavan, iç mekan tasarımı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71C3961C-5DB1-8FBE-09C2-8F37A22C9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88" y="3338552"/>
            <a:ext cx="3888014" cy="3430238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4C5C48C4-934D-6B9A-CCC3-FC67014C0E2F}"/>
              </a:ext>
            </a:extLst>
          </p:cNvPr>
          <p:cNvSpPr txBox="1"/>
          <p:nvPr/>
        </p:nvSpPr>
        <p:spPr>
          <a:xfrm>
            <a:off x="4296008" y="2401064"/>
            <a:ext cx="609414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LCD HD </a:t>
            </a:r>
            <a:r>
              <a:rPr lang="tr-TR" b="0" i="0" dirty="0" err="1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Sattelite</a:t>
            </a: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 TV (uydu yayını ve radyo kanallı)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Merkezi ısıtma - soğutma sistemi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Banyo (duşakabin)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Buklet malzemeleri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Makyaj aynası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Saç kurutma makinesi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Elektrik 220 volt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Duman detektörü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Emanet kasa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Telefon 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</a:t>
            </a:r>
            <a:r>
              <a:rPr lang="tr-TR" dirty="0">
                <a:solidFill>
                  <a:srgbClr val="333333"/>
                </a:solidFill>
                <a:latin typeface="Montserrat" panose="020F0502020204030204" pitchFamily="2" charset="-94"/>
              </a:rPr>
              <a:t>2 Adet tekli koltuk </a:t>
            </a:r>
            <a:br>
              <a:rPr lang="tr-TR" dirty="0"/>
            </a:br>
            <a:r>
              <a:rPr lang="tr-TR" b="0" i="0" dirty="0">
                <a:solidFill>
                  <a:srgbClr val="333333"/>
                </a:solidFill>
                <a:effectLst/>
                <a:latin typeface="Montserrat" panose="020F0502020204030204" pitchFamily="2" charset="-94"/>
              </a:rPr>
              <a:t>• Kartlı kapı sistemi</a:t>
            </a:r>
            <a:endParaRPr lang="tr-TR" dirty="0"/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D785835B-A7BC-FFD3-B13E-78B2989523CC}"/>
              </a:ext>
            </a:extLst>
          </p:cNvPr>
          <p:cNvSpPr txBox="1"/>
          <p:nvPr/>
        </p:nvSpPr>
        <p:spPr>
          <a:xfrm>
            <a:off x="4296008" y="1687242"/>
            <a:ext cx="6094140" cy="563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tr-TR" sz="2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AİLE ODASI </a:t>
            </a:r>
            <a:endParaRPr lang="tr-TR" sz="2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00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iç mekan, tavan, iç mekan tasarımı, lob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4F139CA-6ADA-6BDD-9265-66B2B74149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77" y="108338"/>
            <a:ext cx="3263503" cy="3103213"/>
          </a:xfrm>
        </p:spPr>
      </p:pic>
      <p:pic>
        <p:nvPicPr>
          <p:cNvPr id="7" name="Resim 6" descr="iç mekan, sedir, kanape, iç mekan tasarımı, tavan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6683285-4B3A-54E8-82CB-9BFE07A51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77" y="3328639"/>
            <a:ext cx="3263503" cy="3320662"/>
          </a:xfrm>
          <a:prstGeom prst="rect">
            <a:avLst/>
          </a:prstGeom>
        </p:spPr>
      </p:pic>
      <p:pic>
        <p:nvPicPr>
          <p:cNvPr id="9" name="Resim 8" descr="tavan, iç mekan, bina, döşem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BFBF56C-C9B8-F34C-C7DA-48621D1B80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367" y="108338"/>
            <a:ext cx="3612530" cy="3103213"/>
          </a:xfrm>
          <a:prstGeom prst="rect">
            <a:avLst/>
          </a:prstGeom>
        </p:spPr>
      </p:pic>
      <p:pic>
        <p:nvPicPr>
          <p:cNvPr id="11" name="Resim 10" descr="masa, mobilya, gökyüzü, kahve sehpası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65765D2-FC33-4D83-F5E3-0D7905C63F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367" y="3328639"/>
            <a:ext cx="3612530" cy="3320662"/>
          </a:xfrm>
          <a:prstGeom prst="rect">
            <a:avLst/>
          </a:prstGeom>
        </p:spPr>
      </p:pic>
      <p:sp>
        <p:nvSpPr>
          <p:cNvPr id="13" name="Metin kutusu 12">
            <a:extLst>
              <a:ext uri="{FF2B5EF4-FFF2-40B4-BE49-F238E27FC236}">
                <a16:creationId xmlns:a16="http://schemas.microsoft.com/office/drawing/2014/main" id="{2E4228EC-3B8F-0B8D-EB9A-AE1C94E7A4AD}"/>
              </a:ext>
            </a:extLst>
          </p:cNvPr>
          <p:cNvSpPr txBox="1"/>
          <p:nvPr/>
        </p:nvSpPr>
        <p:spPr>
          <a:xfrm>
            <a:off x="6883048" y="403841"/>
            <a:ext cx="5149075" cy="2195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tr-TR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Konuklarımıza bambaşka bir deneyim yaşatabilmek için her gün yenilenmeye ve şaşırtıcı keyifler keşfetmeye devam ediyoruz.</a:t>
            </a:r>
            <a:endParaRPr lang="tr-TR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 descr="tavan, duvar, iç mekan, lokant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0586712-722F-2532-6A43-5CA8FD63CF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91" y="3328639"/>
            <a:ext cx="4263018" cy="332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096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C847F9-C4DC-FCE3-18C6-80B8758EB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17" y="111512"/>
            <a:ext cx="10515600" cy="624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/>
              <a:t>RESTORAN</a:t>
            </a:r>
            <a:endParaRPr lang="tr-TR" sz="3200" b="1" dirty="0"/>
          </a:p>
        </p:txBody>
      </p:sp>
      <p:pic>
        <p:nvPicPr>
          <p:cNvPr id="5" name="Resim 4" descr="sebze, yemek, gıda, gıda grubu, yeme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0A9492E-25D5-2BF3-4C8B-3A4357A9E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575" y="1081667"/>
            <a:ext cx="5311698" cy="2882793"/>
          </a:xfrm>
          <a:prstGeom prst="rect">
            <a:avLst/>
          </a:prstGeom>
        </p:spPr>
      </p:pic>
      <p:pic>
        <p:nvPicPr>
          <p:cNvPr id="9" name="Resim 8" descr="iç mekan, yemek, gıda, çerez, atıştırmalık, çabuk yeme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8283C3B-CDE2-5F0B-5D6C-9079744872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26" y="1081668"/>
            <a:ext cx="5311698" cy="2882794"/>
          </a:xfrm>
          <a:prstGeom prst="rect">
            <a:avLst/>
          </a:prstGeom>
        </p:spPr>
      </p:pic>
      <p:pic>
        <p:nvPicPr>
          <p:cNvPr id="13" name="Resim 12" descr="iç mekan, tavan, zemin, sahne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713160A-16D6-12E1-0613-719CFFFA78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478" y="4181708"/>
            <a:ext cx="6545766" cy="256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67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026513-E68D-A5E4-CDCD-79F1D1C1F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ÇOK AMAÇLI TOPLANTI SALONU </a:t>
            </a:r>
          </a:p>
        </p:txBody>
      </p:sp>
      <p:pic>
        <p:nvPicPr>
          <p:cNvPr id="5" name="İçerik Yer Tutucusu 4" descr="iç mekan, lobi, iç mekan tasarımı, tavan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B47D59E-64F5-46C0-98FC-E7E7621A37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52" y="1524541"/>
            <a:ext cx="2561021" cy="4968333"/>
          </a:xfrm>
        </p:spPr>
      </p:pic>
      <p:pic>
        <p:nvPicPr>
          <p:cNvPr id="7" name="Resim 6" descr="tavan, sahne, lobi, iç mekan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FD85C0FF-1F6E-D2A0-A857-B127C154F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475" y="1524540"/>
            <a:ext cx="2722843" cy="4968333"/>
          </a:xfrm>
          <a:prstGeom prst="rect">
            <a:avLst/>
          </a:prstGeom>
        </p:spPr>
      </p:pic>
      <p:pic>
        <p:nvPicPr>
          <p:cNvPr id="9" name="Resim 8" descr="iç mekan, duvar, tavan, mobily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73BBCA0-BD9B-A784-3D14-ABC9E7D903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982" y="1524541"/>
            <a:ext cx="2722843" cy="4968333"/>
          </a:xfrm>
          <a:prstGeom prst="rect">
            <a:avLst/>
          </a:prstGeom>
        </p:spPr>
      </p:pic>
      <p:pic>
        <p:nvPicPr>
          <p:cNvPr id="11" name="Resim 10" descr="tavan, iç mekan, sandalye, duvar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347BD40-7E5E-57BD-FEE6-5D5A1C8DF1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173" y="1524540"/>
            <a:ext cx="2848846" cy="496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08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GRAND WONNE HOTELS</Template>
  <TotalTime>246</TotalTime>
  <Words>223</Words>
  <Application>Microsoft Office PowerPoint</Application>
  <PresentationFormat>Geniş ekran</PresentationFormat>
  <Paragraphs>11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Montserrat</vt:lpstr>
      <vt:lpstr>Office Teması</vt:lpstr>
      <vt:lpstr>GRAND WONNE HOTEL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ÇOK AMAÇLI TOPLANTI SALONU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GRAND WONNE</dc:creator>
  <cp:lastModifiedBy>GRAND WONNE</cp:lastModifiedBy>
  <cp:revision>4</cp:revision>
  <dcterms:created xsi:type="dcterms:W3CDTF">2025-08-22T11:03:33Z</dcterms:created>
  <dcterms:modified xsi:type="dcterms:W3CDTF">2025-08-26T08:17:22Z</dcterms:modified>
</cp:coreProperties>
</file>